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-1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5BB46-3EF1-9841-8ED8-2E7D3D700C2C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3B9A1-F5FE-B94E-807D-D8583F47B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009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5BB46-3EF1-9841-8ED8-2E7D3D700C2C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3B9A1-F5FE-B94E-807D-D8583F47B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726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5BB46-3EF1-9841-8ED8-2E7D3D700C2C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3B9A1-F5FE-B94E-807D-D8583F47B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412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5BB46-3EF1-9841-8ED8-2E7D3D700C2C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3B9A1-F5FE-B94E-807D-D8583F47B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583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5BB46-3EF1-9841-8ED8-2E7D3D700C2C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3B9A1-F5FE-B94E-807D-D8583F47B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291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5BB46-3EF1-9841-8ED8-2E7D3D700C2C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3B9A1-F5FE-B94E-807D-D8583F47B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04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5BB46-3EF1-9841-8ED8-2E7D3D700C2C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3B9A1-F5FE-B94E-807D-D8583F47B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59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5BB46-3EF1-9841-8ED8-2E7D3D700C2C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3B9A1-F5FE-B94E-807D-D8583F47B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499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5BB46-3EF1-9841-8ED8-2E7D3D700C2C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3B9A1-F5FE-B94E-807D-D8583F47B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899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5BB46-3EF1-9841-8ED8-2E7D3D700C2C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3B9A1-F5FE-B94E-807D-D8583F47B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743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5BB46-3EF1-9841-8ED8-2E7D3D700C2C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3B9A1-F5FE-B94E-807D-D8583F47B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564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5BB46-3EF1-9841-8ED8-2E7D3D700C2C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3B9A1-F5FE-B94E-807D-D8583F47B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674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Language in Art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Edward Hopper Paintings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065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“Room in New York”</a:t>
            </a:r>
            <a:br>
              <a:rPr lang="en-US" dirty="0" smtClean="0"/>
            </a:br>
            <a:r>
              <a:rPr lang="en-US" sz="2200" dirty="0" smtClean="0"/>
              <a:t>Edward Hopper</a:t>
            </a:r>
            <a:endParaRPr lang="en-US" sz="2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5531" b="155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58960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“Chop </a:t>
            </a:r>
            <a:r>
              <a:rPr lang="en-US" dirty="0" err="1" smtClean="0"/>
              <a:t>Suey</a:t>
            </a:r>
            <a:r>
              <a:rPr lang="en-US" dirty="0" smtClean="0"/>
              <a:t>”</a:t>
            </a:r>
            <a:br>
              <a:rPr lang="en-US" dirty="0" smtClean="0"/>
            </a:br>
            <a:r>
              <a:rPr lang="en-US" sz="2200" dirty="0" smtClean="0"/>
              <a:t>Edward Hopper</a:t>
            </a:r>
            <a:endParaRPr lang="en-US" sz="2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8796" b="87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08790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“Nighthawks”</a:t>
            </a:r>
            <a:br>
              <a:rPr lang="en-US" dirty="0" smtClean="0"/>
            </a:br>
            <a:r>
              <a:rPr lang="en-US" sz="2200" dirty="0" smtClean="0"/>
              <a:t>Edward Hopper</a:t>
            </a:r>
            <a:endParaRPr lang="en-US" sz="2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9190" b="91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32174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19</Words>
  <Application>Microsoft Macintosh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Language in Art</vt:lpstr>
      <vt:lpstr>“Room in New York” Edward Hopper</vt:lpstr>
      <vt:lpstr>“Chop Suey” Edward Hopper</vt:lpstr>
      <vt:lpstr>“Nighthawks” Edward Hopper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Keen</dc:creator>
  <cp:lastModifiedBy>John Keen</cp:lastModifiedBy>
  <cp:revision>3</cp:revision>
  <dcterms:created xsi:type="dcterms:W3CDTF">2013-11-12T19:11:34Z</dcterms:created>
  <dcterms:modified xsi:type="dcterms:W3CDTF">2013-11-12T19:25:06Z</dcterms:modified>
</cp:coreProperties>
</file>